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EA9458-1EB2-4D71-B6A3-B52804518FE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2D01583-B8A9-47C4-97AB-031AC2F222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Polynomial </a:t>
            </a:r>
            <a:br>
              <a:rPr lang="en-US" dirty="0" smtClean="0"/>
            </a:br>
            <a:r>
              <a:rPr lang="en-US" dirty="0" smtClean="0"/>
              <a:t>End behaviors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62800" cy="1752600"/>
          </a:xfrm>
        </p:spPr>
        <p:txBody>
          <a:bodyPr/>
          <a:lstStyle/>
          <a:p>
            <a:r>
              <a:rPr lang="en-US" dirty="0" smtClean="0"/>
              <a:t>Write the end behavior for the given equations.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4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348617"/>
              </p:ext>
            </p:extLst>
          </p:nvPr>
        </p:nvGraphicFramePr>
        <p:xfrm>
          <a:off x="1371600" y="2362200"/>
          <a:ext cx="574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434960" imgH="228600" progId="Equation.DSMT4">
                  <p:embed/>
                </p:oleObj>
              </mc:Choice>
              <mc:Fallback>
                <p:oleObj name="Equation" r:id="rId3" imgW="1434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362200"/>
                        <a:ext cx="5740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9775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3200"/>
            <a:ext cx="3657600" cy="990600"/>
          </a:xfrm>
        </p:spPr>
        <p:txBody>
          <a:bodyPr/>
          <a:lstStyle/>
          <a:p>
            <a:r>
              <a:rPr lang="en-US" dirty="0" smtClean="0"/>
              <a:t>UP-DOWN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67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791880"/>
              </p:ext>
            </p:extLst>
          </p:nvPr>
        </p:nvGraphicFramePr>
        <p:xfrm>
          <a:off x="228600" y="2209800"/>
          <a:ext cx="856826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2336760" imgH="228600" progId="Equation.DSMT4">
                  <p:embed/>
                </p:oleObj>
              </mc:Choice>
              <mc:Fallback>
                <p:oleObj name="Equation" r:id="rId3" imgW="2336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209800"/>
                        <a:ext cx="8568267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954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3200"/>
            <a:ext cx="2590800" cy="990600"/>
          </a:xfrm>
        </p:spPr>
        <p:txBody>
          <a:bodyPr/>
          <a:lstStyle/>
          <a:p>
            <a:r>
              <a:rPr lang="en-US" dirty="0" smtClean="0"/>
              <a:t>UP-UP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604768"/>
              </p:ext>
            </p:extLst>
          </p:nvPr>
        </p:nvGraphicFramePr>
        <p:xfrm>
          <a:off x="1524000" y="2057400"/>
          <a:ext cx="6032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206360" imgH="228600" progId="Equation.DSMT4">
                  <p:embed/>
                </p:oleObj>
              </mc:Choice>
              <mc:Fallback>
                <p:oleObj name="Equation" r:id="rId3" imgW="1206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2057400"/>
                        <a:ext cx="60325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029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0"/>
            <a:ext cx="3810000" cy="1371600"/>
          </a:xfrm>
        </p:spPr>
        <p:txBody>
          <a:bodyPr/>
          <a:lstStyle/>
          <a:p>
            <a:r>
              <a:rPr lang="en-US" dirty="0" smtClean="0"/>
              <a:t>UP-DOWN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161779"/>
              </p:ext>
            </p:extLst>
          </p:nvPr>
        </p:nvGraphicFramePr>
        <p:xfrm>
          <a:off x="2590800" y="2133600"/>
          <a:ext cx="3403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2133600"/>
                        <a:ext cx="3403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147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514600"/>
            <a:ext cx="3962400" cy="990600"/>
          </a:xfrm>
        </p:spPr>
        <p:txBody>
          <a:bodyPr/>
          <a:lstStyle/>
          <a:p>
            <a:r>
              <a:rPr lang="en-US" dirty="0" smtClean="0"/>
              <a:t>DOWN-DOWN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9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323702"/>
              </p:ext>
            </p:extLst>
          </p:nvPr>
        </p:nvGraphicFramePr>
        <p:xfrm>
          <a:off x="2133600" y="2057400"/>
          <a:ext cx="490643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2057400"/>
                        <a:ext cx="490643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08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819400"/>
            <a:ext cx="3733800" cy="990600"/>
          </a:xfrm>
        </p:spPr>
        <p:txBody>
          <a:bodyPr/>
          <a:lstStyle/>
          <a:p>
            <a:r>
              <a:rPr lang="en-US" dirty="0" smtClean="0"/>
              <a:t>DOWN-UP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8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321136"/>
              </p:ext>
            </p:extLst>
          </p:nvPr>
        </p:nvGraphicFramePr>
        <p:xfrm>
          <a:off x="1219200" y="2286000"/>
          <a:ext cx="7112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333440" imgH="228600" progId="Equation.DSMT4">
                  <p:embed/>
                </p:oleObj>
              </mc:Choice>
              <mc:Fallback>
                <p:oleObj name="Equation" r:id="rId3" imgW="1333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286000"/>
                        <a:ext cx="71120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94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667000"/>
            <a:ext cx="3505200" cy="990600"/>
          </a:xfrm>
        </p:spPr>
        <p:txBody>
          <a:bodyPr/>
          <a:lstStyle/>
          <a:p>
            <a:r>
              <a:rPr lang="en-US" dirty="0" smtClean="0"/>
              <a:t>DOWN-UP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72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</TotalTime>
  <Words>16</Words>
  <Application>Microsoft Office PowerPoint</Application>
  <PresentationFormat>On-screen Show (4:3)</PresentationFormat>
  <Paragraphs>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Clarity</vt:lpstr>
      <vt:lpstr>Equation</vt:lpstr>
      <vt:lpstr>Polynomial  End behaviors</vt:lpstr>
      <vt:lpstr>PowerPoint Presentation</vt:lpstr>
      <vt:lpstr>UP-DOWN</vt:lpstr>
      <vt:lpstr>PowerPoint Presentation</vt:lpstr>
      <vt:lpstr>DOWN-DOWN</vt:lpstr>
      <vt:lpstr>PowerPoint Presentation</vt:lpstr>
      <vt:lpstr>DOWN-UP</vt:lpstr>
      <vt:lpstr>PowerPoint Presentation</vt:lpstr>
      <vt:lpstr>DOWN-UP</vt:lpstr>
      <vt:lpstr>PowerPoint Presentation</vt:lpstr>
      <vt:lpstr>UP-DOWN</vt:lpstr>
      <vt:lpstr>PowerPoint Presentation</vt:lpstr>
      <vt:lpstr>UP-UP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 End behaviors</dc:title>
  <dc:creator>DELGADO HERNANDEZ, MARIA</dc:creator>
  <cp:lastModifiedBy>DELGADO-HERNANDEZ, MARIA</cp:lastModifiedBy>
  <cp:revision>3</cp:revision>
  <dcterms:created xsi:type="dcterms:W3CDTF">2016-10-31T20:50:38Z</dcterms:created>
  <dcterms:modified xsi:type="dcterms:W3CDTF">2017-10-19T20:28:22Z</dcterms:modified>
</cp:coreProperties>
</file>